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2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4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9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0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27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7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3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76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5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2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F03CF-BA18-485C-BC5F-7CAB3B436468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3" y="3422523"/>
            <a:ext cx="12954" cy="12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3" y="3422523"/>
            <a:ext cx="12954" cy="12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2023.06.30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1" y="1387954"/>
            <a:ext cx="7092102" cy="32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7005485" y="2207820"/>
            <a:ext cx="46717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/>
              <a:t>메인페이지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자연과 건축으로 나눠 </a:t>
            </a:r>
            <a:r>
              <a:rPr lang="ko-KR" altLang="en-US" sz="1200" dirty="0"/>
              <a:t>클릭하면 화면이동 </a:t>
            </a:r>
            <a:r>
              <a:rPr lang="ko-KR" altLang="en-US" sz="1200" dirty="0" smtClean="0"/>
              <a:t>애니메이션이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ko-KR" altLang="en-US" sz="1200" dirty="0" smtClean="0"/>
              <a:t>나오게 설정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해당 테마의 아이템들이 화면에 출력된다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2108067"/>
            <a:ext cx="6464822" cy="4036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페이지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71" y="3651209"/>
            <a:ext cx="4407580" cy="2651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2681" y="6458989"/>
            <a:ext cx="17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화면이동 애니메이션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856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7005485" y="2207820"/>
            <a:ext cx="46717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총 </a:t>
            </a:r>
            <a:r>
              <a:rPr lang="en-US" altLang="ko-KR" sz="1400" b="1" dirty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메인이동아이콘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로고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메인이동아이콘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메인페이지로 이동</a:t>
            </a:r>
            <a:endParaRPr lang="en-US" altLang="ko-KR" sz="1200" dirty="0" smtClean="0"/>
          </a:p>
          <a:p>
            <a:r>
              <a:rPr lang="en-US" altLang="ko-KR" sz="1200" dirty="0"/>
              <a:t> 3</a:t>
            </a:r>
            <a:r>
              <a:rPr lang="en-US" altLang="ko-KR" sz="1200" dirty="0" smtClean="0"/>
              <a:t>) GNB – </a:t>
            </a:r>
            <a:r>
              <a:rPr lang="ko-KR" altLang="en-US" sz="1200" dirty="0" smtClean="0"/>
              <a:t>화면크기 </a:t>
            </a:r>
            <a:r>
              <a:rPr lang="ko-KR" altLang="en-US" sz="1200" dirty="0" err="1" smtClean="0"/>
              <a:t>줄어들때</a:t>
            </a:r>
            <a:r>
              <a:rPr lang="ko-KR" altLang="en-US" sz="1200" dirty="0" smtClean="0"/>
              <a:t> 좌우이동버튼 활성화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아이템 목록</a:t>
            </a:r>
            <a:endParaRPr lang="en-US" altLang="ko-KR" sz="1200" b="1" dirty="0" smtClean="0"/>
          </a:p>
          <a:p>
            <a:r>
              <a:rPr lang="en-US" altLang="ko-KR" sz="1400" dirty="0" smtClean="0"/>
              <a:t> 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아이템 목록</a:t>
            </a:r>
            <a:r>
              <a:rPr lang="en-US" altLang="ko-KR" sz="120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각각 아이템 </a:t>
            </a:r>
            <a:r>
              <a:rPr lang="en-US" altLang="ko-KR" sz="1200" dirty="0" err="1" smtClean="0"/>
              <a:t>Swiper</a:t>
            </a:r>
            <a:r>
              <a:rPr lang="ko-KR" altLang="en-US" sz="1200" dirty="0" smtClean="0"/>
              <a:t>플러그인 적용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 상세페이지 이동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</a:t>
            </a:r>
            <a:r>
              <a:rPr lang="ko-KR" altLang="en-US" sz="1200" b="1" dirty="0"/>
              <a:t>영역 </a:t>
            </a:r>
            <a:r>
              <a:rPr lang="en-US" altLang="ko-KR" sz="1200" b="1" dirty="0"/>
              <a:t>: </a:t>
            </a:r>
            <a:r>
              <a:rPr lang="ko-KR" altLang="en-US" sz="1200" b="1" dirty="0" err="1" smtClean="0"/>
              <a:t>회사설명</a:t>
            </a:r>
            <a:endParaRPr lang="en-US" altLang="ko-KR" sz="1200" b="1" dirty="0" smtClean="0"/>
          </a:p>
          <a:p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4" y="1862050"/>
            <a:ext cx="6238426" cy="4538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아이템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522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아이템 상세페이지</a:t>
            </a:r>
            <a:endParaRPr lang="en-US" altLang="ko-KR" dirty="0" smtClean="0"/>
          </a:p>
        </p:txBody>
      </p:sp>
      <p:sp>
        <p:nvSpPr>
          <p:cNvPr id="5" name="TextBox 6"/>
          <p:cNvSpPr txBox="1"/>
          <p:nvPr/>
        </p:nvSpPr>
        <p:spPr>
          <a:xfrm>
            <a:off x="7005485" y="2207820"/>
            <a:ext cx="46717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아이템 영역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호스트 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 지도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아이템영역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아이템 설명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이미지 </a:t>
            </a:r>
            <a:r>
              <a:rPr lang="en-US" altLang="ko-KR" sz="1400" dirty="0" smtClean="0"/>
              <a:t> 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아이템 설명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아이템 이름 및 주소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아이템 이미지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display:grid</a:t>
            </a:r>
            <a:r>
              <a:rPr lang="ko-KR" altLang="en-US" sz="1200" dirty="0" smtClean="0"/>
              <a:t>로 이미지 분할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상세이미지</a:t>
            </a:r>
            <a:r>
              <a:rPr lang="ko-KR" altLang="en-US" sz="1200" dirty="0" smtClean="0"/>
              <a:t> 영역으로 이동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호스트 영역</a:t>
            </a:r>
            <a:endParaRPr lang="en-US" altLang="ko-KR" sz="1200" b="1" dirty="0" smtClean="0"/>
          </a:p>
          <a:p>
            <a:r>
              <a:rPr lang="en-US" altLang="ko-KR" sz="1400" dirty="0" smtClean="0"/>
              <a:t> 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호스트 이름 및 숙소편의시설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지도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en-US" altLang="ko-KR" sz="1200" b="1" dirty="0" smtClean="0"/>
              <a:t> </a:t>
            </a:r>
            <a:r>
              <a:rPr lang="ko-KR" altLang="en-US" sz="1200" dirty="0" err="1" smtClean="0"/>
              <a:t>구글맵을</a:t>
            </a:r>
            <a:r>
              <a:rPr lang="ko-KR" altLang="en-US" sz="1200" dirty="0" smtClean="0"/>
              <a:t> 이용하여 각각 아이템 주소에 맞는 위치표시</a:t>
            </a:r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0" y="1606279"/>
            <a:ext cx="6140746" cy="46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4375888" y="1010981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이미지 상세페이지</a:t>
            </a:r>
            <a:endParaRPr lang="en-US" altLang="ko-KR" dirty="0" smtClean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888" y="1684354"/>
            <a:ext cx="5644930" cy="41813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93" y="1981899"/>
            <a:ext cx="4063591" cy="3077221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285228" y="3723207"/>
            <a:ext cx="972589" cy="38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72595" y="5363161"/>
            <a:ext cx="305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이미지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상세이미지</a:t>
            </a:r>
            <a:r>
              <a:rPr lang="ko-KR" altLang="en-US" sz="1200" dirty="0" smtClean="0"/>
              <a:t> 화면 출력</a:t>
            </a:r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9315796" y="3775005"/>
            <a:ext cx="287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display </a:t>
            </a:r>
            <a:r>
              <a:rPr lang="en-US" altLang="ko-KR" sz="1200" dirty="0"/>
              <a:t>:</a:t>
            </a:r>
            <a:r>
              <a:rPr lang="en-US" altLang="ko-KR" sz="1200" dirty="0" smtClean="0"/>
              <a:t> grid </a:t>
            </a:r>
            <a:r>
              <a:rPr lang="ko-KR" altLang="en-US" sz="1200" dirty="0" smtClean="0"/>
              <a:t>속성으로 이미지 나열</a:t>
            </a:r>
            <a:endParaRPr lang="en-US" altLang="ko-KR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9315796" y="2256841"/>
            <a:ext cx="257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history.back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으로 </a:t>
            </a:r>
            <a:r>
              <a:rPr lang="ko-KR" altLang="en-US" sz="1200" dirty="0" err="1" smtClean="0"/>
              <a:t>뒤로가기</a:t>
            </a:r>
            <a:r>
              <a:rPr lang="ko-KR" altLang="en-US" sz="1200" dirty="0" smtClean="0"/>
              <a:t> 기능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236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219</Words>
  <Application>Microsoft Office PowerPoint</Application>
  <PresentationFormat>와이드스크린</PresentationFormat>
  <Paragraphs>52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2023-06-29T01:42:28Z</dcterms:created>
  <dcterms:modified xsi:type="dcterms:W3CDTF">2023-06-30T02:44:27Z</dcterms:modified>
</cp:coreProperties>
</file>